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9144000" cy="6858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81"/>
  </p:normalViewPr>
  <p:slideViewPr>
    <p:cSldViewPr snapToGrid="0" snapToObjects="1">
      <p:cViewPr varScale="1">
        <p:scale>
          <a:sx n="103" d="100"/>
          <a:sy n="103" d="100"/>
        </p:scale>
        <p:origin x="58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28AC8-10E3-6D4C-B607-11F3CFFCC39D}" type="datetimeFigureOut">
              <a:rPr lang="en-US" smtClean="0"/>
              <a:t>8/6/20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6DD0A-9FEA-8248-8DE2-05E651899E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3027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28AC8-10E3-6D4C-B607-11F3CFFCC39D}" type="datetimeFigureOut">
              <a:rPr lang="en-US" smtClean="0"/>
              <a:t>8/6/20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6DD0A-9FEA-8248-8DE2-05E651899E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7741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28AC8-10E3-6D4C-B607-11F3CFFCC39D}" type="datetimeFigureOut">
              <a:rPr lang="en-US" smtClean="0"/>
              <a:t>8/6/20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6DD0A-9FEA-8248-8DE2-05E651899E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0186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28AC8-10E3-6D4C-B607-11F3CFFCC39D}" type="datetimeFigureOut">
              <a:rPr lang="en-US" smtClean="0"/>
              <a:t>8/6/20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6DD0A-9FEA-8248-8DE2-05E651899E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5567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28AC8-10E3-6D4C-B607-11F3CFFCC39D}" type="datetimeFigureOut">
              <a:rPr lang="en-US" smtClean="0"/>
              <a:t>8/6/20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6DD0A-9FEA-8248-8DE2-05E651899E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1153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28AC8-10E3-6D4C-B607-11F3CFFCC39D}" type="datetimeFigureOut">
              <a:rPr lang="en-US" smtClean="0"/>
              <a:t>8/6/20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6DD0A-9FEA-8248-8DE2-05E651899E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9096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28AC8-10E3-6D4C-B607-11F3CFFCC39D}" type="datetimeFigureOut">
              <a:rPr lang="en-US" smtClean="0"/>
              <a:t>8/6/20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6DD0A-9FEA-8248-8DE2-05E651899E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507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28AC8-10E3-6D4C-B607-11F3CFFCC39D}" type="datetimeFigureOut">
              <a:rPr lang="en-US" smtClean="0"/>
              <a:t>8/6/20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6DD0A-9FEA-8248-8DE2-05E651899E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1937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28AC8-10E3-6D4C-B607-11F3CFFCC39D}" type="datetimeFigureOut">
              <a:rPr lang="en-US" smtClean="0"/>
              <a:t>8/6/20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6DD0A-9FEA-8248-8DE2-05E651899E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3102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28AC8-10E3-6D4C-B607-11F3CFFCC39D}" type="datetimeFigureOut">
              <a:rPr lang="en-US" smtClean="0"/>
              <a:t>8/6/20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6DD0A-9FEA-8248-8DE2-05E651899E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2791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28AC8-10E3-6D4C-B607-11F3CFFCC39D}" type="datetimeFigureOut">
              <a:rPr lang="en-US" smtClean="0"/>
              <a:t>8/6/20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6DD0A-9FEA-8248-8DE2-05E651899E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1900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028AC8-10E3-6D4C-B607-11F3CFFCC39D}" type="datetimeFigureOut">
              <a:rPr lang="en-US" smtClean="0"/>
              <a:t>8/6/20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06DD0A-9FEA-8248-8DE2-05E651899E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0985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5C7546-04D8-434E-98B8-0506FA07C5D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344174"/>
            <a:ext cx="9144000" cy="953572"/>
          </a:xfrm>
        </p:spPr>
        <p:txBody>
          <a:bodyPr>
            <a:norm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REALTORS</a:t>
            </a:r>
            <a:r>
              <a:rPr lang="en-US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®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Code of Ethics Training</a:t>
            </a:r>
            <a:b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CERTIFICATE OF COMPLETION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91216EE-E1B4-9D45-A68B-EB0063FF7D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95865" y="3255256"/>
            <a:ext cx="7352270" cy="1655762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successfully completed comprehensive training on the history, structure, interpretation, and enforcement </a:t>
            </a:r>
            <a:b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the Code of Ethics of the National Association of REALTORS® consistent with the learning objectives </a:t>
            </a:r>
            <a:b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criteria established in the REALTORS® Code of Ethics Training requirement.</a:t>
            </a:r>
          </a:p>
          <a:p>
            <a:pPr>
              <a:lnSpc>
                <a:spcPct val="100000"/>
              </a:lnSpc>
            </a:pP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Code of Ethics was adopted in 1913 to establish a high ethical standard of conduct </a:t>
            </a:r>
            <a:b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REALTORS® and REALTOR-ASSOCIATES®. It establishes: </a:t>
            </a:r>
            <a:b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duties to clients and customers, </a:t>
            </a:r>
            <a:r>
              <a:rPr 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duties to the public, and </a:t>
            </a:r>
            <a:r>
              <a:rPr 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duties to other REALTORS®.</a:t>
            </a:r>
          </a:p>
        </p:txBody>
      </p:sp>
      <p:pic>
        <p:nvPicPr>
          <p:cNvPr id="8" name="Picture 7" descr="A close up of a clock&#10;&#10;Description automatically generated">
            <a:extLst>
              <a:ext uri="{FF2B5EF4-FFF2-40B4-BE49-F238E27FC236}">
                <a16:creationId xmlns:a16="http://schemas.microsoft.com/office/drawing/2014/main" id="{26CC8143-4221-434E-9F29-54AE74DDAA9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44119" y="4932470"/>
            <a:ext cx="1655762" cy="1655762"/>
          </a:xfrm>
          <a:prstGeom prst="rect">
            <a:avLst/>
          </a:prstGeom>
        </p:spPr>
      </p:pic>
      <p:pic>
        <p:nvPicPr>
          <p:cNvPr id="10" name="Picture 9" descr="A close up of a sign&#10;&#10;Description automatically generated">
            <a:extLst>
              <a:ext uri="{FF2B5EF4-FFF2-40B4-BE49-F238E27FC236}">
                <a16:creationId xmlns:a16="http://schemas.microsoft.com/office/drawing/2014/main" id="{116FE171-DBE5-0948-8717-D33BE463F15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4270" y="134938"/>
            <a:ext cx="1371600" cy="1511300"/>
          </a:xfrm>
          <a:prstGeom prst="rect">
            <a:avLst/>
          </a:prstGeom>
        </p:spPr>
      </p:pic>
      <p:sp>
        <p:nvSpPr>
          <p:cNvPr id="12" name="Subtitle 2">
            <a:extLst>
              <a:ext uri="{FF2B5EF4-FFF2-40B4-BE49-F238E27FC236}">
                <a16:creationId xmlns:a16="http://schemas.microsoft.com/office/drawing/2014/main" id="{104D6CB9-B29D-9A40-8F2C-288009AEFAF7}"/>
              </a:ext>
            </a:extLst>
          </p:cNvPr>
          <p:cNvSpPr txBox="1">
            <a:spLocks/>
          </p:cNvSpPr>
          <p:nvPr/>
        </p:nvSpPr>
        <p:spPr>
          <a:xfrm>
            <a:off x="0" y="2297746"/>
            <a:ext cx="9144000" cy="32837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will certify that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98381B3B-EF3B-1040-9BCF-9BD1E08AD78F}"/>
              </a:ext>
            </a:extLst>
          </p:cNvPr>
          <p:cNvSpPr txBox="1">
            <a:spLocks/>
          </p:cNvSpPr>
          <p:nvPr/>
        </p:nvSpPr>
        <p:spPr>
          <a:xfrm>
            <a:off x="0" y="375702"/>
            <a:ext cx="9144000" cy="73912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Association Name</a:t>
            </a: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98381B3B-EF3B-1040-9BCF-9BD1E08AD78F}"/>
              </a:ext>
            </a:extLst>
          </p:cNvPr>
          <p:cNvSpPr txBox="1">
            <a:spLocks/>
          </p:cNvSpPr>
          <p:nvPr/>
        </p:nvSpPr>
        <p:spPr>
          <a:xfrm>
            <a:off x="0" y="2527098"/>
            <a:ext cx="9144000" cy="73912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4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Member Name</a:t>
            </a:r>
          </a:p>
        </p:txBody>
      </p:sp>
      <p:sp>
        <p:nvSpPr>
          <p:cNvPr id="17" name="Subtitle 2">
            <a:extLst>
              <a:ext uri="{FF2B5EF4-FFF2-40B4-BE49-F238E27FC236}">
                <a16:creationId xmlns:a16="http://schemas.microsoft.com/office/drawing/2014/main" id="{A4B21961-B26C-3A4F-A21B-162C77FBD6E2}"/>
              </a:ext>
            </a:extLst>
          </p:cNvPr>
          <p:cNvSpPr txBox="1">
            <a:spLocks/>
          </p:cNvSpPr>
          <p:nvPr/>
        </p:nvSpPr>
        <p:spPr>
          <a:xfrm>
            <a:off x="679622" y="5069778"/>
            <a:ext cx="2335428" cy="32837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Association President</a:t>
            </a: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49D68683-60B5-944C-B8DB-41A741130AD8}"/>
              </a:ext>
            </a:extLst>
          </p:cNvPr>
          <p:cNvCxnSpPr/>
          <p:nvPr/>
        </p:nvCxnSpPr>
        <p:spPr>
          <a:xfrm>
            <a:off x="778475" y="5082135"/>
            <a:ext cx="250842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Subtitle 2">
            <a:extLst>
              <a:ext uri="{FF2B5EF4-FFF2-40B4-BE49-F238E27FC236}">
                <a16:creationId xmlns:a16="http://schemas.microsoft.com/office/drawing/2014/main" id="{847C16D1-5D97-2D49-B57E-A8457A231856}"/>
              </a:ext>
            </a:extLst>
          </p:cNvPr>
          <p:cNvSpPr txBox="1">
            <a:spLocks/>
          </p:cNvSpPr>
          <p:nvPr/>
        </p:nvSpPr>
        <p:spPr>
          <a:xfrm>
            <a:off x="679622" y="5569271"/>
            <a:ext cx="2335428" cy="32837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Association Executive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2BC0DF22-85C7-794C-8F8F-C54D43A970ED}"/>
              </a:ext>
            </a:extLst>
          </p:cNvPr>
          <p:cNvCxnSpPr/>
          <p:nvPr/>
        </p:nvCxnSpPr>
        <p:spPr>
          <a:xfrm>
            <a:off x="778475" y="5581628"/>
            <a:ext cx="250842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Subtitle 2">
            <a:extLst>
              <a:ext uri="{FF2B5EF4-FFF2-40B4-BE49-F238E27FC236}">
                <a16:creationId xmlns:a16="http://schemas.microsoft.com/office/drawing/2014/main" id="{5B95E704-F4FF-FA4B-A067-FF5A639EF96A}"/>
              </a:ext>
            </a:extLst>
          </p:cNvPr>
          <p:cNvSpPr txBox="1">
            <a:spLocks/>
          </p:cNvSpPr>
          <p:nvPr/>
        </p:nvSpPr>
        <p:spPr>
          <a:xfrm>
            <a:off x="679622" y="6068763"/>
            <a:ext cx="2335428" cy="32837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Date</a:t>
            </a:r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61CA209D-7D18-B54B-8D68-E6A2DA1FE75A}"/>
              </a:ext>
            </a:extLst>
          </p:cNvPr>
          <p:cNvCxnSpPr>
            <a:cxnSpLocks/>
          </p:cNvCxnSpPr>
          <p:nvPr/>
        </p:nvCxnSpPr>
        <p:spPr>
          <a:xfrm>
            <a:off x="778475" y="6081120"/>
            <a:ext cx="139631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476951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</TotalTime>
  <Words>119</Words>
  <Application>Microsoft Macintosh PowerPoint</Application>
  <PresentationFormat>Letter Paper (8.5x11 in)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REALTORS® Code of Ethics Training CERTIFICATE OF COMPLETION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REALTORS® Code of Ethics Training Certificate of Completion This will certify that</dc:title>
  <dc:creator>Michele Clark</dc:creator>
  <cp:lastModifiedBy>Michele Clark</cp:lastModifiedBy>
  <cp:revision>3</cp:revision>
  <dcterms:created xsi:type="dcterms:W3CDTF">2020-08-06T15:18:14Z</dcterms:created>
  <dcterms:modified xsi:type="dcterms:W3CDTF">2020-08-06T15:36:52Z</dcterms:modified>
</cp:coreProperties>
</file>