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1"/>
  </p:normalViewPr>
  <p:slideViewPr>
    <p:cSldViewPr snapToGrid="0" snapToObjects="1">
      <p:cViewPr varScale="1">
        <p:scale>
          <a:sx n="103" d="100"/>
          <a:sy n="103" d="100"/>
        </p:scale>
        <p:origin x="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0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7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1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5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1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0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9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1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7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9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28AC8-10E3-6D4C-B607-11F3CFFCC39D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6DD0A-9FEA-8248-8DE2-05E65189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9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C7546-04D8-434E-98B8-0506FA07C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4174"/>
            <a:ext cx="9144000" cy="95357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REALTORS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Code of Ethics Training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CERTIFICATE OF COMPLETION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216EE-E1B4-9D45-A68B-EB0063FF7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865" y="3255256"/>
            <a:ext cx="7352270" cy="1655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successfully completed comprehensive training on the history, structure, interpretation, and enforcement 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Code of Ethics of the National Association of REALTORS® consistent with the learning objectives 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criteria established in the REALTORS® Code of Ethics Training requirement.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Code of Ethics was adopted in 1913 to establish a high ethical standard of conduct 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REALTORS® and REALTOR-ASSOCIATES®. It establishes: 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duties to clients and customers,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duties to the public, and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duties to other REALTORS®.</a:t>
            </a:r>
          </a:p>
        </p:txBody>
      </p:sp>
      <p:pic>
        <p:nvPicPr>
          <p:cNvPr id="8" name="Picture 7" descr="A close up of a clock&#10;&#10;Description automatically generated">
            <a:extLst>
              <a:ext uri="{FF2B5EF4-FFF2-40B4-BE49-F238E27FC236}">
                <a16:creationId xmlns:a16="http://schemas.microsoft.com/office/drawing/2014/main" id="{26CC8143-4221-434E-9F29-54AE74DDA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4119" y="4932470"/>
            <a:ext cx="1655762" cy="1655762"/>
          </a:xfrm>
          <a:prstGeom prst="rect">
            <a:avLst/>
          </a:prstGeom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116FE171-DBE5-0948-8717-D33BE463F1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270" y="134938"/>
            <a:ext cx="1371600" cy="1511300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104D6CB9-B29D-9A40-8F2C-288009AEFAF7}"/>
              </a:ext>
            </a:extLst>
          </p:cNvPr>
          <p:cNvSpPr txBox="1">
            <a:spLocks/>
          </p:cNvSpPr>
          <p:nvPr/>
        </p:nvSpPr>
        <p:spPr>
          <a:xfrm>
            <a:off x="0" y="2297746"/>
            <a:ext cx="9144000" cy="328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will certify that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8381B3B-EF3B-1040-9BCF-9BD1E08AD78F}"/>
              </a:ext>
            </a:extLst>
          </p:cNvPr>
          <p:cNvSpPr txBox="1">
            <a:spLocks/>
          </p:cNvSpPr>
          <p:nvPr/>
        </p:nvSpPr>
        <p:spPr>
          <a:xfrm>
            <a:off x="0" y="375702"/>
            <a:ext cx="9144000" cy="7391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 Name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8381B3B-EF3B-1040-9BCF-9BD1E08AD78F}"/>
              </a:ext>
            </a:extLst>
          </p:cNvPr>
          <p:cNvSpPr txBox="1">
            <a:spLocks/>
          </p:cNvSpPr>
          <p:nvPr/>
        </p:nvSpPr>
        <p:spPr>
          <a:xfrm>
            <a:off x="0" y="2527098"/>
            <a:ext cx="9144000" cy="7391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 Name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4B21961-B26C-3A4F-A21B-162C77FBD6E2}"/>
              </a:ext>
            </a:extLst>
          </p:cNvPr>
          <p:cNvSpPr txBox="1">
            <a:spLocks/>
          </p:cNvSpPr>
          <p:nvPr/>
        </p:nvSpPr>
        <p:spPr>
          <a:xfrm>
            <a:off x="679622" y="5069778"/>
            <a:ext cx="2335428" cy="328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President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D68683-60B5-944C-B8DB-41A741130AD8}"/>
              </a:ext>
            </a:extLst>
          </p:cNvPr>
          <p:cNvCxnSpPr/>
          <p:nvPr/>
        </p:nvCxnSpPr>
        <p:spPr>
          <a:xfrm>
            <a:off x="778475" y="5082135"/>
            <a:ext cx="2508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ubtitle 2">
            <a:extLst>
              <a:ext uri="{FF2B5EF4-FFF2-40B4-BE49-F238E27FC236}">
                <a16:creationId xmlns:a16="http://schemas.microsoft.com/office/drawing/2014/main" id="{847C16D1-5D97-2D49-B57E-A8457A231856}"/>
              </a:ext>
            </a:extLst>
          </p:cNvPr>
          <p:cNvSpPr txBox="1">
            <a:spLocks/>
          </p:cNvSpPr>
          <p:nvPr/>
        </p:nvSpPr>
        <p:spPr>
          <a:xfrm>
            <a:off x="679622" y="5569271"/>
            <a:ext cx="2335428" cy="328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Executive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BC0DF22-85C7-794C-8F8F-C54D43A970ED}"/>
              </a:ext>
            </a:extLst>
          </p:cNvPr>
          <p:cNvCxnSpPr/>
          <p:nvPr/>
        </p:nvCxnSpPr>
        <p:spPr>
          <a:xfrm>
            <a:off x="778475" y="5581628"/>
            <a:ext cx="2508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ubtitle 2">
            <a:extLst>
              <a:ext uri="{FF2B5EF4-FFF2-40B4-BE49-F238E27FC236}">
                <a16:creationId xmlns:a16="http://schemas.microsoft.com/office/drawing/2014/main" id="{5B95E704-F4FF-FA4B-A067-FF5A639EF96A}"/>
              </a:ext>
            </a:extLst>
          </p:cNvPr>
          <p:cNvSpPr txBox="1">
            <a:spLocks/>
          </p:cNvSpPr>
          <p:nvPr/>
        </p:nvSpPr>
        <p:spPr>
          <a:xfrm>
            <a:off x="679622" y="6068763"/>
            <a:ext cx="2335428" cy="328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1CA209D-7D18-B54B-8D68-E6A2DA1FE75A}"/>
              </a:ext>
            </a:extLst>
          </p:cNvPr>
          <p:cNvCxnSpPr>
            <a:cxnSpLocks/>
          </p:cNvCxnSpPr>
          <p:nvPr/>
        </p:nvCxnSpPr>
        <p:spPr>
          <a:xfrm>
            <a:off x="778475" y="6081120"/>
            <a:ext cx="1396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695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119</Words>
  <Application>Microsoft Macintosh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REALTORS® Code of Ethics Training CERTIFICATE OF COMPLETION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REALTORS® Code of Ethics Training Certificate of Completion This will certify that</dc:title>
  <dc:creator>Michele Clark</dc:creator>
  <cp:lastModifiedBy>Michele Clark</cp:lastModifiedBy>
  <cp:revision>3</cp:revision>
  <dcterms:created xsi:type="dcterms:W3CDTF">2020-08-06T15:18:14Z</dcterms:created>
  <dcterms:modified xsi:type="dcterms:W3CDTF">2020-08-06T15:36:52Z</dcterms:modified>
</cp:coreProperties>
</file>